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48D940-B2BA-49AA-BF80-132E6378BCE7}" type="datetimeFigureOut">
              <a:rPr lang="es-CO" smtClean="0"/>
              <a:t>26/09/2013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19A3DE2-1080-48E9-8BC6-E9F79D526AC4}" type="slidenum">
              <a:rPr lang="es-CO" smtClean="0"/>
              <a:t>‹Nº›</a:t>
            </a:fld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8596" y="500043"/>
            <a:ext cx="7143800" cy="1214446"/>
          </a:xfrm>
        </p:spPr>
        <p:txBody>
          <a:bodyPr>
            <a:normAutofit/>
          </a:bodyPr>
          <a:lstStyle/>
          <a:p>
            <a:r>
              <a:rPr lang="es-CO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QUIEN SOY?</a:t>
            </a:r>
            <a:endParaRPr lang="es-CO" sz="6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4930" name="Picture 2" descr="http://www2.luventicus.org/mapas/colombia/calda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3500462" cy="5143536"/>
          </a:xfrm>
          <a:prstGeom prst="rect">
            <a:avLst/>
          </a:prstGeom>
          <a:noFill/>
        </p:spPr>
      </p:pic>
      <p:pic>
        <p:nvPicPr>
          <p:cNvPr id="124936" name="Picture 8" descr="http://www.proexport.com.co/es/imagebrowser/view/image/543/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214818"/>
            <a:ext cx="4929222" cy="2490789"/>
          </a:xfrm>
          <a:prstGeom prst="rect">
            <a:avLst/>
          </a:prstGeom>
          <a:noFill/>
        </p:spPr>
      </p:pic>
      <p:pic>
        <p:nvPicPr>
          <p:cNvPr id="124938" name="Picture 10" descr="http://img841.imageshack.us/img841/923/maniza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571612"/>
            <a:ext cx="4908937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dzeta.net/imgcache/171450d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00042"/>
            <a:ext cx="3214710" cy="2714644"/>
          </a:xfrm>
          <a:prstGeom prst="rect">
            <a:avLst/>
          </a:prstGeom>
          <a:noFill/>
        </p:spPr>
      </p:pic>
      <p:pic>
        <p:nvPicPr>
          <p:cNvPr id="123918" name="Picture 14" descr="http://www.olmecadiario.info/Portal/wp-content/uploads/2013/05/economia-glob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429000"/>
            <a:ext cx="3215721" cy="2571768"/>
          </a:xfrm>
          <a:prstGeom prst="rect">
            <a:avLst/>
          </a:prstGeom>
          <a:noFill/>
        </p:spPr>
      </p:pic>
      <p:pic>
        <p:nvPicPr>
          <p:cNvPr id="123920" name="Picture 16" descr="http://www.derechoypropiedad.com/nw/images/oficinas/villavicenc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28604"/>
            <a:ext cx="4714908" cy="3143272"/>
          </a:xfrm>
          <a:prstGeom prst="rect">
            <a:avLst/>
          </a:prstGeom>
          <a:noFill/>
        </p:spPr>
      </p:pic>
      <p:pic>
        <p:nvPicPr>
          <p:cNvPr id="123924" name="Picture 20" descr="http://t2.gstatic.com/images?q=tbn:ANd9GcSbvfBUNz7kgp5ICRbkg5dVCnNg1R3Ck5OFk20YJDq-AvfDT0J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857628"/>
            <a:ext cx="2214578" cy="2143125"/>
          </a:xfrm>
          <a:prstGeom prst="rect">
            <a:avLst/>
          </a:prstGeom>
          <a:noFill/>
        </p:spPr>
      </p:pic>
      <p:pic>
        <p:nvPicPr>
          <p:cNvPr id="123926" name="Picture 22" descr="http://www.progtecmex.mx/imagenes_web/PROGTECMEX_Progtecmin_Seguridad_Industri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857628"/>
            <a:ext cx="2286016" cy="2130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42852"/>
            <a:ext cx="7772400" cy="914400"/>
          </a:xfrm>
        </p:spPr>
        <p:txBody>
          <a:bodyPr/>
          <a:lstStyle/>
          <a:p>
            <a:r>
              <a:rPr lang="es-CO" dirty="0" smtClean="0">
                <a:solidFill>
                  <a:schemeClr val="tx1"/>
                </a:solidFill>
              </a:rPr>
              <a:t>GUSTOS E INTERESES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3" name="Picture 4" descr="https://fbcdn-sphotos-b-a.akamaihd.net/hphotos-ak-prn1/548516_432542276760403_32079327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857232"/>
            <a:ext cx="2928926" cy="5500726"/>
          </a:xfrm>
          <a:prstGeom prst="rect">
            <a:avLst/>
          </a:prstGeom>
          <a:noFill/>
        </p:spPr>
      </p:pic>
      <p:pic>
        <p:nvPicPr>
          <p:cNvPr id="138244" name="Picture 4" descr="https://fbcdn-sphotos-h-a.akamaihd.net/hphotos-ak-frc1/418338_391810237500274_66148170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876"/>
            <a:ext cx="5429288" cy="2786083"/>
          </a:xfrm>
          <a:prstGeom prst="rect">
            <a:avLst/>
          </a:prstGeom>
          <a:noFill/>
        </p:spPr>
      </p:pic>
      <p:pic>
        <p:nvPicPr>
          <p:cNvPr id="138246" name="Picture 6" descr="http://neetescuela.com/wp-content/uploads/2012/05/fotografia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00108"/>
            <a:ext cx="2714644" cy="2428892"/>
          </a:xfrm>
          <a:prstGeom prst="rect">
            <a:avLst/>
          </a:prstGeom>
          <a:noFill/>
        </p:spPr>
      </p:pic>
      <p:pic>
        <p:nvPicPr>
          <p:cNvPr id="8" name="Picture 8" descr="http://2.bp.blogspot.com/-QNeRFUkTvOo/TirVng835MI/AAAAAAAALNI/rE_ucl_CAes/s400/cinefi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000108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179</TotalTime>
  <Words>6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Metro</vt:lpstr>
      <vt:lpstr>QUIEN SOY?</vt:lpstr>
      <vt:lpstr>Diapositiva 2</vt:lpstr>
      <vt:lpstr>GUSTOS E INTERESES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QUIEN SOY?</dc:title>
  <dc:creator>User</dc:creator>
  <cp:lastModifiedBy>User</cp:lastModifiedBy>
  <cp:revision>18</cp:revision>
  <dcterms:created xsi:type="dcterms:W3CDTF">2013-09-26T21:47:33Z</dcterms:created>
  <dcterms:modified xsi:type="dcterms:W3CDTF">2013-09-27T00:47:03Z</dcterms:modified>
</cp:coreProperties>
</file>